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76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6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1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7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7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6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3A39-B93D-4DC5-8600-6869346BD1E7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0BA5-F0C5-48B6-96E9-88A13691F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0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30" y="3388485"/>
            <a:ext cx="9144000" cy="2387600"/>
          </a:xfrm>
        </p:spPr>
        <p:txBody>
          <a:bodyPr>
            <a:noAutofit/>
          </a:bodyPr>
          <a:lstStyle/>
          <a:p>
            <a:r>
              <a:rPr lang="en-US" sz="16600" dirty="0">
                <a:latin typeface="Bernard MT Condensed" panose="02050806060905020404" pitchFamily="18" charset="0"/>
              </a:rPr>
              <a:t>Adjectives Review </a:t>
            </a:r>
          </a:p>
        </p:txBody>
      </p:sp>
    </p:spTree>
    <p:extLst>
      <p:ext uri="{BB962C8B-B14F-4D97-AF65-F5344CB8AC3E}">
        <p14:creationId xmlns:p14="http://schemas.microsoft.com/office/powerpoint/2010/main" val="364133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up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330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30" y="3388485"/>
            <a:ext cx="9144000" cy="2387600"/>
          </a:xfrm>
        </p:spPr>
        <p:txBody>
          <a:bodyPr>
            <a:noAutofit/>
          </a:bodyPr>
          <a:lstStyle/>
          <a:p>
            <a:r>
              <a:rPr lang="en-US" sz="16600" dirty="0">
                <a:latin typeface="Bernard MT Condensed" panose="02050806060905020404" pitchFamily="18" charset="0"/>
              </a:rPr>
              <a:t>Adverbs Review </a:t>
            </a:r>
          </a:p>
        </p:txBody>
      </p:sp>
    </p:spTree>
    <p:extLst>
      <p:ext uri="{BB962C8B-B14F-4D97-AF65-F5344CB8AC3E}">
        <p14:creationId xmlns:p14="http://schemas.microsoft.com/office/powerpoint/2010/main" val="157523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30" y="3388485"/>
            <a:ext cx="9144000" cy="2387600"/>
          </a:xfrm>
        </p:spPr>
        <p:txBody>
          <a:bodyPr>
            <a:noAutofit/>
          </a:bodyPr>
          <a:lstStyle/>
          <a:p>
            <a:endParaRPr lang="en-US" sz="16600" dirty="0">
              <a:latin typeface="Bernard MT Condensed" panose="02050806060905020404" pitchFamily="18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Now it’s your turn!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Look at the next pictures.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Come up with an adverb that could describe the action in the picture.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Write them on your white board.  </a:t>
            </a:r>
          </a:p>
        </p:txBody>
      </p:sp>
    </p:spTree>
    <p:extLst>
      <p:ext uri="{BB962C8B-B14F-4D97-AF65-F5344CB8AC3E}">
        <p14:creationId xmlns:p14="http://schemas.microsoft.com/office/powerpoint/2010/main" val="86632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" y="266700"/>
            <a:ext cx="4062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is he laughing?</a:t>
            </a:r>
          </a:p>
        </p:txBody>
      </p:sp>
      <p:pic>
        <p:nvPicPr>
          <p:cNvPr id="8194" name="Picture 2" descr="Image result for laughing loud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24" y="266700"/>
            <a:ext cx="5711825" cy="571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94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sun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390650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"/>
            <a:ext cx="604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OFTEN does the sun rise?</a:t>
            </a:r>
          </a:p>
        </p:txBody>
      </p:sp>
    </p:spTree>
    <p:extLst>
      <p:ext uri="{BB962C8B-B14F-4D97-AF65-F5344CB8AC3E}">
        <p14:creationId xmlns:p14="http://schemas.microsoft.com/office/powerpoint/2010/main" val="843131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266700"/>
            <a:ext cx="453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WHEN do we wake up?</a:t>
            </a:r>
          </a:p>
        </p:txBody>
      </p:sp>
      <p:pic>
        <p:nvPicPr>
          <p:cNvPr id="9218" name="Picture 2" descr="Image result for waking up ear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116012"/>
            <a:ext cx="8300434" cy="530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2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inside outs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3" b="39472"/>
          <a:stretch/>
        </p:blipFill>
        <p:spPr bwMode="auto">
          <a:xfrm>
            <a:off x="-419100" y="1790700"/>
            <a:ext cx="1306830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50" y="266700"/>
            <a:ext cx="10895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WHERE is the chicken first?                       Now WHERE is it?</a:t>
            </a:r>
          </a:p>
        </p:txBody>
      </p:sp>
    </p:spTree>
    <p:extLst>
      <p:ext uri="{BB962C8B-B14F-4D97-AF65-F5344CB8AC3E}">
        <p14:creationId xmlns:p14="http://schemas.microsoft.com/office/powerpoint/2010/main" val="194591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run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52774"/>
            <a:ext cx="8937624" cy="50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50" y="266700"/>
            <a:ext cx="4100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is she running?</a:t>
            </a:r>
          </a:p>
        </p:txBody>
      </p:sp>
    </p:spTree>
    <p:extLst>
      <p:ext uri="{BB962C8B-B14F-4D97-AF65-F5344CB8AC3E}">
        <p14:creationId xmlns:p14="http://schemas.microsoft.com/office/powerpoint/2010/main" val="270590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" y="266700"/>
            <a:ext cx="6366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HOW should study in the library?</a:t>
            </a:r>
          </a:p>
        </p:txBody>
      </p:sp>
      <p:pic>
        <p:nvPicPr>
          <p:cNvPr id="12292" name="Picture 4" descr="Image result for sh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02" y="0"/>
            <a:ext cx="4587648" cy="68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8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adjectives tell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3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6000" dirty="0"/>
              <a:t>Now it’s your turn! 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Look at the next pictures.  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Come up with 2 adjectives that could describe something in the picture.  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Write them on your white board.  </a:t>
            </a:r>
          </a:p>
        </p:txBody>
      </p:sp>
    </p:spTree>
    <p:extLst>
      <p:ext uri="{BB962C8B-B14F-4D97-AF65-F5344CB8AC3E}">
        <p14:creationId xmlns:p14="http://schemas.microsoft.com/office/powerpoint/2010/main" val="164689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0"/>
            <a:ext cx="12201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5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now sc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5496" cy="746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38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326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9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4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6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ooking out rainy win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4346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2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hotos to describe using adjec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01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55</Words>
  <Application>Microsoft Office PowerPoint</Application>
  <PresentationFormat>Widescreen</PresentationFormat>
  <Paragraphs>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Bernard MT Condensed</vt:lpstr>
      <vt:lpstr>Calibri</vt:lpstr>
      <vt:lpstr>Calibri Light</vt:lpstr>
      <vt:lpstr>Office Theme</vt:lpstr>
      <vt:lpstr>Adjectives Review </vt:lpstr>
      <vt:lpstr>PowerPoint Presentation</vt:lpstr>
      <vt:lpstr>Now it’s your turn!   Look at the next pictures.    Come up with 2 adjectives that could describe something in the picture.    Write them on your white board.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Adverbs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Adjectives Review </dc:title>
  <dc:creator>Amy Witcher</dc:creator>
  <cp:lastModifiedBy>Amy Witcher</cp:lastModifiedBy>
  <cp:revision>6</cp:revision>
  <dcterms:created xsi:type="dcterms:W3CDTF">2016-11-16T20:46:10Z</dcterms:created>
  <dcterms:modified xsi:type="dcterms:W3CDTF">2016-11-16T21:26:19Z</dcterms:modified>
</cp:coreProperties>
</file>