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0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33" r:id="rId49"/>
    <p:sldId id="334" r:id="rId50"/>
    <p:sldId id="335" r:id="rId51"/>
    <p:sldId id="336" r:id="rId52"/>
    <p:sldId id="337" r:id="rId53"/>
    <p:sldId id="338" r:id="rId54"/>
    <p:sldId id="339" r:id="rId55"/>
    <p:sldId id="340" r:id="rId56"/>
  </p:sldIdLst>
  <p:sldSz cx="7315200" cy="9601200"/>
  <p:notesSz cx="6950075" cy="9236075"/>
  <p:defaultTextStyle>
    <a:defPPr>
      <a:defRPr lang="en-US"/>
    </a:defPPr>
    <a:lvl1pPr marL="0" algn="l" defTabSz="4962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6278" algn="l" defTabSz="4962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2555" algn="l" defTabSz="4962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88833" algn="l" defTabSz="4962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85111" algn="l" defTabSz="4962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1387" algn="l" defTabSz="4962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77664" algn="l" defTabSz="4962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73942" algn="l" defTabSz="4962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70219" algn="l" defTabSz="4962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44AB"/>
    <a:srgbClr val="A985FF"/>
    <a:srgbClr val="2787FF"/>
    <a:srgbClr val="FF5F16"/>
    <a:srgbClr val="8E3BE0"/>
    <a:srgbClr val="45E2DB"/>
    <a:srgbClr val="FFAD14"/>
    <a:srgbClr val="E24494"/>
    <a:srgbClr val="81F5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99" autoAdjust="0"/>
    <p:restoredTop sz="94660"/>
  </p:normalViewPr>
  <p:slideViewPr>
    <p:cSldViewPr snapToGrid="0" snapToObjects="1">
      <p:cViewPr varScale="1">
        <p:scale>
          <a:sx n="52" d="100"/>
          <a:sy n="52" d="100"/>
        </p:scale>
        <p:origin x="2400" y="90"/>
      </p:cViewPr>
      <p:guideLst>
        <p:guide orient="horz" pos="3024"/>
        <p:guide pos="23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2982596"/>
            <a:ext cx="6217920" cy="20580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5440680"/>
            <a:ext cx="512064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6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8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5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1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7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7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70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4544-3E21-1D42-8C7F-B7A4F8E0F7E0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4544-3E21-1D42-8C7F-B7A4F8E0F7E0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8953" y="435611"/>
            <a:ext cx="1728469" cy="92856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544" y="435611"/>
            <a:ext cx="5063490" cy="92856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4544-3E21-1D42-8C7F-B7A4F8E0F7E0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4544-3E21-1D42-8C7F-B7A4F8E0F7E0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6169661"/>
            <a:ext cx="6217920" cy="1906905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069402"/>
            <a:ext cx="6217920" cy="2100263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62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255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888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851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13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776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739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7021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4544-3E21-1D42-8C7F-B7A4F8E0F7E0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3541" y="2538098"/>
            <a:ext cx="3395980" cy="718312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01442" y="2538098"/>
            <a:ext cx="3395980" cy="718312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4544-3E21-1D42-8C7F-B7A4F8E0F7E0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84493"/>
            <a:ext cx="658368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3" y="2149159"/>
            <a:ext cx="3232150" cy="8956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6278" indent="0">
              <a:buNone/>
              <a:defRPr sz="2200" b="1"/>
            </a:lvl2pPr>
            <a:lvl3pPr marL="992555" indent="0">
              <a:buNone/>
              <a:defRPr sz="2000" b="1"/>
            </a:lvl3pPr>
            <a:lvl4pPr marL="1488833" indent="0">
              <a:buNone/>
              <a:defRPr sz="1700" b="1"/>
            </a:lvl4pPr>
            <a:lvl5pPr marL="1985111" indent="0">
              <a:buNone/>
              <a:defRPr sz="1700" b="1"/>
            </a:lvl5pPr>
            <a:lvl6pPr marL="2481387" indent="0">
              <a:buNone/>
              <a:defRPr sz="1700" b="1"/>
            </a:lvl6pPr>
            <a:lvl7pPr marL="2977664" indent="0">
              <a:buNone/>
              <a:defRPr sz="1700" b="1"/>
            </a:lvl7pPr>
            <a:lvl8pPr marL="3473942" indent="0">
              <a:buNone/>
              <a:defRPr sz="1700" b="1"/>
            </a:lvl8pPr>
            <a:lvl9pPr marL="3970219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3" y="3044826"/>
            <a:ext cx="3232150" cy="553180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1" y="2149159"/>
            <a:ext cx="3233420" cy="8956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6278" indent="0">
              <a:buNone/>
              <a:defRPr sz="2200" b="1"/>
            </a:lvl2pPr>
            <a:lvl3pPr marL="992555" indent="0">
              <a:buNone/>
              <a:defRPr sz="2000" b="1"/>
            </a:lvl3pPr>
            <a:lvl4pPr marL="1488833" indent="0">
              <a:buNone/>
              <a:defRPr sz="1700" b="1"/>
            </a:lvl4pPr>
            <a:lvl5pPr marL="1985111" indent="0">
              <a:buNone/>
              <a:defRPr sz="1700" b="1"/>
            </a:lvl5pPr>
            <a:lvl6pPr marL="2481387" indent="0">
              <a:buNone/>
              <a:defRPr sz="1700" b="1"/>
            </a:lvl6pPr>
            <a:lvl7pPr marL="2977664" indent="0">
              <a:buNone/>
              <a:defRPr sz="1700" b="1"/>
            </a:lvl7pPr>
            <a:lvl8pPr marL="3473942" indent="0">
              <a:buNone/>
              <a:defRPr sz="1700" b="1"/>
            </a:lvl8pPr>
            <a:lvl9pPr marL="3970219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1" y="3044826"/>
            <a:ext cx="3233420" cy="553180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4544-3E21-1D42-8C7F-B7A4F8E0F7E0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4544-3E21-1D42-8C7F-B7A4F8E0F7E0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4544-3E21-1D42-8C7F-B7A4F8E0F7E0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3" y="382271"/>
            <a:ext cx="2406651" cy="162687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382271"/>
            <a:ext cx="4089400" cy="8194358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3" y="2009141"/>
            <a:ext cx="2406651" cy="6567488"/>
          </a:xfrm>
        </p:spPr>
        <p:txBody>
          <a:bodyPr/>
          <a:lstStyle>
            <a:lvl1pPr marL="0" indent="0">
              <a:buNone/>
              <a:defRPr sz="1500"/>
            </a:lvl1pPr>
            <a:lvl2pPr marL="496278" indent="0">
              <a:buNone/>
              <a:defRPr sz="1300"/>
            </a:lvl2pPr>
            <a:lvl3pPr marL="992555" indent="0">
              <a:buNone/>
              <a:defRPr sz="1100"/>
            </a:lvl3pPr>
            <a:lvl4pPr marL="1488833" indent="0">
              <a:buNone/>
              <a:defRPr sz="1000"/>
            </a:lvl4pPr>
            <a:lvl5pPr marL="1985111" indent="0">
              <a:buNone/>
              <a:defRPr sz="1000"/>
            </a:lvl5pPr>
            <a:lvl6pPr marL="2481387" indent="0">
              <a:buNone/>
              <a:defRPr sz="1000"/>
            </a:lvl6pPr>
            <a:lvl7pPr marL="2977664" indent="0">
              <a:buNone/>
              <a:defRPr sz="1000"/>
            </a:lvl7pPr>
            <a:lvl8pPr marL="3473942" indent="0">
              <a:buNone/>
              <a:defRPr sz="1000"/>
            </a:lvl8pPr>
            <a:lvl9pPr marL="397021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4544-3E21-1D42-8C7F-B7A4F8E0F7E0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0" y="6720845"/>
            <a:ext cx="4389120" cy="79343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0" y="857884"/>
            <a:ext cx="4389120" cy="5760720"/>
          </a:xfrm>
        </p:spPr>
        <p:txBody>
          <a:bodyPr/>
          <a:lstStyle>
            <a:lvl1pPr marL="0" indent="0">
              <a:buNone/>
              <a:defRPr sz="3500"/>
            </a:lvl1pPr>
            <a:lvl2pPr marL="496278" indent="0">
              <a:buNone/>
              <a:defRPr sz="3000"/>
            </a:lvl2pPr>
            <a:lvl3pPr marL="992555" indent="0">
              <a:buNone/>
              <a:defRPr sz="2600"/>
            </a:lvl3pPr>
            <a:lvl4pPr marL="1488833" indent="0">
              <a:buNone/>
              <a:defRPr sz="2200"/>
            </a:lvl4pPr>
            <a:lvl5pPr marL="1985111" indent="0">
              <a:buNone/>
              <a:defRPr sz="2200"/>
            </a:lvl5pPr>
            <a:lvl6pPr marL="2481387" indent="0">
              <a:buNone/>
              <a:defRPr sz="2200"/>
            </a:lvl6pPr>
            <a:lvl7pPr marL="2977664" indent="0">
              <a:buNone/>
              <a:defRPr sz="2200"/>
            </a:lvl7pPr>
            <a:lvl8pPr marL="3473942" indent="0">
              <a:buNone/>
              <a:defRPr sz="2200"/>
            </a:lvl8pPr>
            <a:lvl9pPr marL="3970219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0" y="7514274"/>
            <a:ext cx="4389120" cy="1126808"/>
          </a:xfrm>
        </p:spPr>
        <p:txBody>
          <a:bodyPr/>
          <a:lstStyle>
            <a:lvl1pPr marL="0" indent="0">
              <a:buNone/>
              <a:defRPr sz="1500"/>
            </a:lvl1pPr>
            <a:lvl2pPr marL="496278" indent="0">
              <a:buNone/>
              <a:defRPr sz="1300"/>
            </a:lvl2pPr>
            <a:lvl3pPr marL="992555" indent="0">
              <a:buNone/>
              <a:defRPr sz="1100"/>
            </a:lvl3pPr>
            <a:lvl4pPr marL="1488833" indent="0">
              <a:buNone/>
              <a:defRPr sz="1000"/>
            </a:lvl4pPr>
            <a:lvl5pPr marL="1985111" indent="0">
              <a:buNone/>
              <a:defRPr sz="1000"/>
            </a:lvl5pPr>
            <a:lvl6pPr marL="2481387" indent="0">
              <a:buNone/>
              <a:defRPr sz="1000"/>
            </a:lvl6pPr>
            <a:lvl7pPr marL="2977664" indent="0">
              <a:buNone/>
              <a:defRPr sz="1000"/>
            </a:lvl7pPr>
            <a:lvl8pPr marL="3473942" indent="0">
              <a:buNone/>
              <a:defRPr sz="1000"/>
            </a:lvl8pPr>
            <a:lvl9pPr marL="397021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4544-3E21-1D42-8C7F-B7A4F8E0F7E0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384493"/>
            <a:ext cx="6583680" cy="1600200"/>
          </a:xfrm>
          <a:prstGeom prst="rect">
            <a:avLst/>
          </a:prstGeom>
        </p:spPr>
        <p:txBody>
          <a:bodyPr vert="horz" lIns="99255" tIns="49626" rIns="99255" bIns="49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2240282"/>
            <a:ext cx="6583680" cy="6336348"/>
          </a:xfrm>
          <a:prstGeom prst="rect">
            <a:avLst/>
          </a:prstGeom>
        </p:spPr>
        <p:txBody>
          <a:bodyPr vert="horz" lIns="99255" tIns="49626" rIns="99255" bIns="49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8898891"/>
            <a:ext cx="1706880" cy="511174"/>
          </a:xfrm>
          <a:prstGeom prst="rect">
            <a:avLst/>
          </a:prstGeom>
        </p:spPr>
        <p:txBody>
          <a:bodyPr vert="horz" lIns="99255" tIns="49626" rIns="99255" bIns="4962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B4544-3E21-1D42-8C7F-B7A4F8E0F7E0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8898891"/>
            <a:ext cx="2316480" cy="511174"/>
          </a:xfrm>
          <a:prstGeom prst="rect">
            <a:avLst/>
          </a:prstGeom>
        </p:spPr>
        <p:txBody>
          <a:bodyPr vert="horz" lIns="99255" tIns="49626" rIns="99255" bIns="4962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8898891"/>
            <a:ext cx="1706880" cy="511174"/>
          </a:xfrm>
          <a:prstGeom prst="rect">
            <a:avLst/>
          </a:prstGeom>
        </p:spPr>
        <p:txBody>
          <a:bodyPr vert="horz" lIns="99255" tIns="49626" rIns="99255" bIns="4962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96278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2208" indent="-372208" algn="l" defTabSz="496278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6452" indent="-310174" algn="l" defTabSz="496278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0694" indent="-248137" algn="l" defTabSz="496278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36971" indent="-248137" algn="l" defTabSz="496278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3248" indent="-248137" algn="l" defTabSz="496278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9526" indent="-248137" algn="l" defTabSz="49627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25804" indent="-248137" algn="l" defTabSz="49627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22082" indent="-248137" algn="l" defTabSz="49627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18358" indent="-248137" algn="l" defTabSz="49627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62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6278" algn="l" defTabSz="4962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2555" algn="l" defTabSz="4962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88833" algn="l" defTabSz="4962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85111" algn="l" defTabSz="4962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387" algn="l" defTabSz="4962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7664" algn="l" defTabSz="4962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73942" algn="l" defTabSz="4962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70219" algn="l" defTabSz="4962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457" y="2652180"/>
            <a:ext cx="277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85546" y="265218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92759" y="264470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3275" y="264470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127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1340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3215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0428" y="4042529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20944" y="4042529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458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53671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5546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92759" y="546059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33275" y="546059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4127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41340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73215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80428" y="6903315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20944" y="6903315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4127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41340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73215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80428" y="8333706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20944" y="8333706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458" y="265218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3671" y="265218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85546" y="265218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2759" y="264470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3275" y="264470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4127" y="448159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1340" y="448159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3215" y="448159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80428" y="447411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20944" y="447411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4127" y="629424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41340" y="629424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73215" y="629424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80428" y="6286765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20944" y="6286765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4127" y="8156219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1340" y="8156219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73215" y="8156219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80428" y="8148741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20944" y="8148741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458" y="265218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3671" y="265218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85546" y="265218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2759" y="264470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3275" y="264470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4127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1340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3215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80428" y="4042529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20944" y="4042529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6458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53671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5546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92759" y="546059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33275" y="546059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4127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1340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73215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80428" y="6903315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20944" y="6903315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4127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41340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73215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427" y="8333706"/>
            <a:ext cx="2823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458" y="2652180"/>
            <a:ext cx="420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92759" y="264470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33275" y="264470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127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1340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3215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0428" y="4042529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20944" y="4042529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458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53671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85546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92759" y="546059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33275" y="546059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4127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41340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73215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80428" y="6903315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0944" y="6903315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4127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41340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73215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80428" y="8333706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20944" y="8333706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474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127" y="399812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758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389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4351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4651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9613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2244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458" y="543294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9089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1720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6682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96982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1944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34575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458" y="687566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9089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1720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96682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96982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21944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34575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4127" y="833072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6758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59389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84350" y="8343052"/>
            <a:ext cx="4013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4127" y="26091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46758" y="262148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59389" y="262148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84351" y="262148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84651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09613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22244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127" y="399812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758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389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4351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4651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9613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2244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458" y="543294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9089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1720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6682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96982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1944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34575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458" y="687566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9089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1720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96682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96982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21944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34575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4127" y="833072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6758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59389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84351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84651" y="836568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09612" y="8365685"/>
            <a:ext cx="1988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4127" y="2609152"/>
            <a:ext cx="300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84351" y="262148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84651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09613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22244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127" y="399812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758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389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4351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4651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9613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2244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458" y="543294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9089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1720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6682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96982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1944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34575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458" y="687566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9089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1720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96682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96982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21944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34575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4127" y="833072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6758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59389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84351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84651" y="836568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09613" y="836568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22244" y="836568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4126" y="2609152"/>
            <a:ext cx="503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09613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22244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127" y="399812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758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389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4351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4651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9613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2244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458" y="543294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9089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1720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6682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96982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1944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34575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458" y="687566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9089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1720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96682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96982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21944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34575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4127" y="833072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6758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59389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84351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84651" y="8365685"/>
            <a:ext cx="3025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4127" y="26091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6758" y="262148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59389" y="262148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84351" y="262148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84651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09613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22244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127" y="399812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758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389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4351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4651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9613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2244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458" y="543294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9089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1720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6682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96982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1944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34575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458" y="687566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9089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1720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96682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96982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21944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34575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4127" y="833072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6758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59389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84351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84651" y="836568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09613" y="836568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22244" y="836568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4127" y="2609152"/>
            <a:ext cx="402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84651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09613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22244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458" y="265218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3671" y="265218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85546" y="265218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2759" y="264470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3275" y="264470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4127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1340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3215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80428" y="4042529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20944" y="4042529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6458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53671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5546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92759" y="546059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33275" y="546059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4127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1340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73215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80428" y="6903315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20944" y="6903315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4127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41340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73215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428" y="8333706"/>
            <a:ext cx="281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127" y="399812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758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389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4351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4651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9613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2244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458" y="543294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9089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1720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6682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96982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1944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34575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458" y="687566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9089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1720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96682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96982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21944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34575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4127" y="833072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6758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59389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84351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84651" y="836568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09613" y="836568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22244" y="836568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4127" y="2609152"/>
            <a:ext cx="605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22244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127" y="399812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758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389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4351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4651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9613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2244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458" y="543294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9089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1720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6682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96982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1944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34575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458" y="687566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9089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1720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96682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96982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21944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34575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4127" y="833072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6758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59389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84351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84650" y="8365685"/>
            <a:ext cx="3013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4126" y="2609152"/>
            <a:ext cx="1988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59389" y="262148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84351" y="262148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84651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09613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22244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127" y="399812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758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389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4351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4651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9613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2244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458" y="543294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9089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1720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6682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96982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1944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34575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458" y="687566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9089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1720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96682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96982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21944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34575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4127" y="833072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6758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59389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84351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84651" y="836568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09613" y="836568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22244" y="836568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4127" y="2609152"/>
            <a:ext cx="402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84651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09613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22244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127" y="399812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758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389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4351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4651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9613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2244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458" y="543294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9089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1720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6682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96982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1944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34575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458" y="687566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9089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1720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96682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96982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21944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34575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4127" y="833072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6758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59389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84350" y="8343052"/>
            <a:ext cx="4013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4127" y="26091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46758" y="262148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59389" y="262148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84351" y="262148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84651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09613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22244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127" y="399812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758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389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4351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4651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9613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2244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458" y="543294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9089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1720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6682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96982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1944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34575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458" y="687566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9089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1720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96682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96982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21944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34575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4127" y="833072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6758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59389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84350" y="8343052"/>
            <a:ext cx="4013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4127" y="2609152"/>
            <a:ext cx="300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84351" y="262148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84651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09613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22244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127" y="399812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758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389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4351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4651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9613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2244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458" y="543294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9089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1720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6682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96982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1944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34575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458" y="687566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9089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1720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96682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96982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21944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34575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4127" y="833072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6758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59389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84351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84651" y="836568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09613" y="836568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22244" y="836568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4126" y="2609152"/>
            <a:ext cx="3013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84351" y="262148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84651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09613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22244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127" y="399812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758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389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4351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4651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9613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2244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458" y="543294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9089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1720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6682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96982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1944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34575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458" y="687566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9089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1720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96682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96982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21944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34575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4127" y="833072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6758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59389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84351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84651" y="836568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09613" y="836568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22244" y="836568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4127" y="2609152"/>
            <a:ext cx="605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22244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127" y="399812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758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389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4351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4651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9613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2244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458" y="543294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9089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1720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6682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96982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1944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34575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458" y="687566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9089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1720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96682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96982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21944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34575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4127" y="833072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6758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59389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84351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84650" y="8365685"/>
            <a:ext cx="3013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4127" y="26091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6758" y="262148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59389" y="262148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84351" y="262148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84651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09613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22244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127" y="3998123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758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389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4351" y="401045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4651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9613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2244" y="403308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458" y="5432944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9089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1720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6682" y="544527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96982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1944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34575" y="546790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458" y="6875667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9089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1720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96682" y="6887998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96982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21944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34575" y="691063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4127" y="8330721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6758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59389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84351" y="8343052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84651" y="836568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09613" y="836568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22244" y="8365685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4127" y="2609152"/>
            <a:ext cx="402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84651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09613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22244" y="2644116"/>
            <a:ext cx="9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493" y="2275370"/>
            <a:ext cx="42339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7C for the month:       COMMITMENT 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Volunteer Work Day at the campus is Sept. 17 from 9:00am-12:00pm.  Easy way to get your hours in!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127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NO SCHOOL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1340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Book Fair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3215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Book Fair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0428" y="4042529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Book Fair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20944" y="4042529"/>
            <a:ext cx="1370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Book Fair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Family Fun Night 6-8pm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458" y="5388069"/>
            <a:ext cx="1370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u="sng" dirty="0"/>
              <a:t>Spirit Week</a:t>
            </a:r>
          </a:p>
          <a:p>
            <a:pPr algn="ctr"/>
            <a:endParaRPr lang="en-US" sz="1800" dirty="0"/>
          </a:p>
          <a:p>
            <a:pPr algn="ctr"/>
            <a:r>
              <a:rPr lang="en-US" sz="1200" dirty="0"/>
              <a:t>Dress in all RED to celebrate floor level crews!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53671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4463055" y="5304028"/>
            <a:ext cx="137022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Throwback Thursday-</a:t>
            </a:r>
          </a:p>
          <a:p>
            <a:pPr algn="ctr"/>
            <a:r>
              <a:rPr lang="en-US" sz="1100" dirty="0"/>
              <a:t> bring in a baby picture to decorate the door.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5905779" y="5242858"/>
            <a:ext cx="137022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Spirit Fest-</a:t>
            </a:r>
          </a:p>
          <a:p>
            <a:pPr algn="ctr"/>
            <a:r>
              <a:rPr lang="en-US" sz="1200" dirty="0"/>
              <a:t>Go all out in your favorite Brighten gear!</a:t>
            </a:r>
          </a:p>
          <a:p>
            <a:pPr algn="ctr"/>
            <a:endParaRPr lang="en-US" sz="700" dirty="0"/>
          </a:p>
          <a:p>
            <a:pPr algn="ctr"/>
            <a:r>
              <a:rPr lang="en-US" sz="1200" dirty="0"/>
              <a:t>Movie Night and Food Trucks 6:00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41340" y="6910793"/>
            <a:ext cx="137022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Parents are invited to have lunch with the principals and discuss any ideas or concerns you may have. Starts at 12:00pm.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73215" y="6910793"/>
            <a:ext cx="1370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Spirit night at </a:t>
            </a:r>
            <a:r>
              <a:rPr lang="en-US" sz="1600" dirty="0" err="1"/>
              <a:t>Yogli</a:t>
            </a:r>
            <a:r>
              <a:rPr lang="en-US" sz="1600" dirty="0"/>
              <a:t> </a:t>
            </a:r>
            <a:r>
              <a:rPr lang="en-US" sz="1600" dirty="0" err="1"/>
              <a:t>Mogli</a:t>
            </a:r>
            <a:r>
              <a:rPr lang="en-US" sz="1600" dirty="0"/>
              <a:t> 1:00-4:00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4127" y="8341184"/>
            <a:ext cx="1370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PTO meeting at 6:00 </a:t>
            </a:r>
          </a:p>
          <a:p>
            <a:pPr algn="ctr"/>
            <a:r>
              <a:rPr lang="en-US" sz="1400" dirty="0"/>
              <a:t>(vol. hour for coming)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20944" y="8333706"/>
            <a:ext cx="13702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Commitment project due</a:t>
            </a:r>
            <a:r>
              <a:rPr lang="en-US" sz="1800" dirty="0"/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38506" y="5242858"/>
            <a:ext cx="1370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Bring in new</a:t>
            </a:r>
          </a:p>
          <a:p>
            <a:pPr algn="ctr"/>
            <a:r>
              <a:rPr lang="en-US" sz="1200" dirty="0"/>
              <a:t> socks to donate to those in need and WEAR YOUR </a:t>
            </a:r>
            <a:r>
              <a:rPr lang="en-US" sz="1200" dirty="0" err="1"/>
              <a:t>craiziest</a:t>
            </a:r>
            <a:r>
              <a:rPr lang="en-US" sz="1200" dirty="0"/>
              <a:t> socks.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57687" y="5244940"/>
            <a:ext cx="137022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Bring in snacks/water to donate to fire </a:t>
            </a:r>
            <a:r>
              <a:rPr lang="en-US" sz="1100" dirty="0" err="1"/>
              <a:t>dept</a:t>
            </a:r>
            <a:r>
              <a:rPr lang="en-US" sz="1100" dirty="0"/>
              <a:t> OR write a letter to a solider. Dress as your favorite community worker.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Slide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474" cy="960120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35481" y="236859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20692" y="256550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531468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516679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954527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939738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382275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367486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815254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812796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03076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518460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934213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363035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766457" y="1903442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47812" y="377874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33023" y="3975659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543799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529010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966858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952069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394606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379817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827585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825127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17865" y="52214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03076" y="54183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513852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499063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936911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922122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364659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349870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5797638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795180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32654" y="663953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17865" y="683644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528641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513852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951700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2936911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379448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4364659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5812427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5809969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37262" y="804526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22473" y="8242174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533249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1518460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2956308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2941519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4384056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4369267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5817035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5814577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898930" y="276201"/>
            <a:ext cx="5316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474" cy="960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481" y="236859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692" y="256550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1468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6679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4527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9738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2275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7486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15254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12796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076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18460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34213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3035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6457" y="1903442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7812" y="377874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3023" y="3975659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3799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9010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66858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52069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94606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79817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27585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25127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65" y="52214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3076" y="54183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13852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99063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36911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22122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64659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49870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97638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95180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2654" y="663953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7865" y="683644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28641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13852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51700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936911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79448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64659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12427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09969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7262" y="804526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2473" y="8242174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33249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18460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956308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41519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384056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69267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817035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814577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898930" y="276201"/>
            <a:ext cx="5316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474" cy="960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481" y="236859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692" y="256550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1468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6679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4527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9738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2275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7486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15254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12796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076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18460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34213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3035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6457" y="1903442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7812" y="377874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3023" y="3975659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3799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9010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66858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52069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94606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79817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27585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25127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65" y="52214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3076" y="54183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13852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99063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36911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22122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64659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49870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97638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95180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2654" y="663953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7865" y="683644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28641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13852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51700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936911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79448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64659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12427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09969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7262" y="804526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2473" y="8242174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33249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18460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956308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41519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384056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69267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817035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814577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651105" y="276201"/>
            <a:ext cx="4564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474" cy="960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481" y="236859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692" y="256550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1468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6679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4527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9738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2275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7486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15254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12796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076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18460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34213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3035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6457" y="1903442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7812" y="377874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3023" y="3975659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3799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9010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66858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52069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94606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79817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27585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25127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65" y="52214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3076" y="54183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13852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99063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36911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22122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64659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49870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97638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95180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2654" y="663953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7865" y="683644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28641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13852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51700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936911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79448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64659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12427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09969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7262" y="804526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2473" y="8242174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33249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18460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956308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41519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384056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69267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817035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814577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573631" y="276201"/>
            <a:ext cx="36421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474" cy="960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481" y="236859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692" y="256550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1468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6679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4527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9738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2275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7486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15254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12796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076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18460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34213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3035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6457" y="1903442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7812" y="377874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3023" y="3975659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3799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9010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66858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52069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94606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79817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27585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25127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65" y="52214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3076" y="54183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13852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99063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36911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22122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64659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49870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97638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95180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2654" y="663953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7865" y="683644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28641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13852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51700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936911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79448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64659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12427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09969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7262" y="804526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2473" y="8242174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33249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18460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956308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41519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384056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69267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817035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814577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543684" y="276201"/>
            <a:ext cx="36721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474" cy="960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481" y="236859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692" y="256550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1468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6679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4527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9738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2275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7486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15254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12796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076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18460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34213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3035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6457" y="1903442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7812" y="377874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3023" y="3975659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3799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9010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66858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52069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94606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79817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27585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25127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65" y="52214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3076" y="54183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13852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99063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36911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22122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64659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49870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97638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95180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2654" y="663953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7865" y="683644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28641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13852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51700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936911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79448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64659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12427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09969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7262" y="804526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2473" y="8242174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33249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18460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956308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41519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384056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69267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817035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814577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329295" y="276201"/>
            <a:ext cx="3886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474" cy="960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481" y="236859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692" y="256550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1468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6679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4527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9738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2275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7486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15254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12796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076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18460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34213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3035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6457" y="1903442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7812" y="377874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3023" y="3975659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3799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9010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66858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52069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94606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79817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27585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25127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65" y="52214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3076" y="54183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13852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99063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36911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22122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64659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49870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97638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95180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2654" y="663953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7865" y="683644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28641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13852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51700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936911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79448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64659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12427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09969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7262" y="804526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2473" y="8242174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33249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18460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956308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41519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384056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69267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817035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814577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119672" y="276201"/>
            <a:ext cx="4096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474" cy="960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481" y="236859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692" y="256550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1468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6679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4527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9738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2275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7486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15254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12796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076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18460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34213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3035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6457" y="1903442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7812" y="377874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3023" y="3975659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3799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9010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66858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52069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94606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79817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27585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25127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65" y="52214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3076" y="54183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13852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99063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36911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22122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64659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49870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97638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95180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2654" y="663953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7865" y="683644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28641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13852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51700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936911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79448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64659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12427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09969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7262" y="804526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2473" y="8242174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33249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18460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956308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41519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384056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69267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817035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814577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898930" y="276201"/>
            <a:ext cx="5316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474" cy="960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481" y="236859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692" y="256550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1468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6679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4527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9738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2275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7486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15254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12796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076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18460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34213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3035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6457" y="1903442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7812" y="377874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3023" y="3975659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3799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9010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66858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52069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94606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79817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27585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25127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65" y="52214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3076" y="54183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13852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99063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36911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22122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64659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49870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97638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95180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2654" y="663953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7865" y="683644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28641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13852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51700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936911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79448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64659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12427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09969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7262" y="804526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2473" y="8242174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33249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18460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956308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41519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384056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69267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817035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814577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898930" y="276201"/>
            <a:ext cx="5316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474" cy="960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481" y="236859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692" y="256550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1468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6679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4527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9738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2275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7486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15254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12796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076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18460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34213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3035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6457" y="1903442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7812" y="377874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3023" y="3975659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3799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9010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66858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52069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94606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79817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27585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25127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65" y="52214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3076" y="54183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13852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99063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36911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22122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64659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49870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97638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95180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2654" y="663953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7865" y="683644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28641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13852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51700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936911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79448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64659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12427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09969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7262" y="804526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2473" y="8242174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33249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18460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956308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41519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384056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69267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817035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814577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898930" y="276201"/>
            <a:ext cx="5316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3671" y="2652180"/>
            <a:ext cx="1370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School Pictures</a:t>
            </a:r>
          </a:p>
          <a:p>
            <a:r>
              <a:rPr lang="en-US" sz="1400" dirty="0"/>
              <a:t>(Wear Uniform)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4127" y="4050007"/>
            <a:ext cx="137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Columbus Day</a:t>
            </a:r>
          </a:p>
          <a:p>
            <a:r>
              <a:rPr lang="en-US" sz="1600" dirty="0"/>
              <a:t>NO SCHOOL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1340" y="4050007"/>
            <a:ext cx="137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Fall Holiday</a:t>
            </a:r>
          </a:p>
          <a:p>
            <a:pPr algn="ctr"/>
            <a:r>
              <a:rPr lang="en-US" sz="1600" dirty="0"/>
              <a:t>NO SCHOOL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3215" y="4050007"/>
            <a:ext cx="1370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Dismiss at 3:15</a:t>
            </a:r>
          </a:p>
          <a:p>
            <a:endParaRPr lang="en-US" sz="1400" dirty="0"/>
          </a:p>
          <a:p>
            <a:r>
              <a:rPr lang="en-US" sz="1400" dirty="0"/>
              <a:t>Fire Drill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80428" y="4042529"/>
            <a:ext cx="1370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Spirit  Night @ Panda Express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20944" y="4042529"/>
            <a:ext cx="1370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Report Cards</a:t>
            </a:r>
          </a:p>
          <a:p>
            <a:r>
              <a:rPr lang="en-US" sz="1400" dirty="0"/>
              <a:t>go home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5546" y="5468070"/>
            <a:ext cx="1370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Student-Led Parent Conferences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4127" y="6910793"/>
            <a:ext cx="137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PTO Meeting @ 6:00 pm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89205" y="6898818"/>
            <a:ext cx="1370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Anderson &amp; Garner </a:t>
            </a:r>
          </a:p>
          <a:p>
            <a:r>
              <a:rPr lang="en-US" sz="1400" dirty="0"/>
              <a:t>Fall Party </a:t>
            </a:r>
          </a:p>
          <a:p>
            <a:r>
              <a:rPr lang="en-US" sz="1400" dirty="0"/>
              <a:t>1:00-2:30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77594" y="6846536"/>
            <a:ext cx="137022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err="1"/>
              <a:t>Rudisill</a:t>
            </a:r>
            <a:r>
              <a:rPr lang="en-US" sz="1400" b="1" u="sng" dirty="0"/>
              <a:t> &amp; Witcher</a:t>
            </a:r>
          </a:p>
          <a:p>
            <a:r>
              <a:rPr lang="en-US" sz="1400" dirty="0"/>
              <a:t>Fall Party 1-2:30</a:t>
            </a:r>
          </a:p>
          <a:p>
            <a:endParaRPr lang="en-US" sz="500" dirty="0"/>
          </a:p>
          <a:p>
            <a:r>
              <a:rPr lang="en-US" sz="1400" b="1" u="sng" dirty="0"/>
              <a:t>Oktoberfest </a:t>
            </a:r>
          </a:p>
          <a:p>
            <a:r>
              <a:rPr lang="en-US" sz="1400" dirty="0"/>
              <a:t>6-8pm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4127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Halloween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04347" y="8174585"/>
            <a:ext cx="5649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Volunteer Work day on Campus is on Saturday, October 29</a:t>
            </a:r>
            <a:r>
              <a:rPr lang="en-US" sz="1800" baseline="30000" dirty="0"/>
              <a:t>th</a:t>
            </a:r>
            <a:r>
              <a:rPr lang="en-US" sz="1800" dirty="0"/>
              <a:t> from 9am-12pm.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Stone Mountain Native American Festival Field Trip is November 3</a:t>
            </a:r>
            <a:r>
              <a:rPr lang="en-US" sz="1800" baseline="30000" dirty="0"/>
              <a:t>rd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474" cy="960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481" y="236859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692" y="256550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1468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6679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4527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9738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2275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7486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15254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12796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076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18460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34213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3035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6457" y="1903442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7812" y="377874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3023" y="3975659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3799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9010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66858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52069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94606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79817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27585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25127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65" y="52214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3076" y="54183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13852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99063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36911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22122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64659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49870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97638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95180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2654" y="663953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7865" y="683644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28641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13852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51700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936911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79448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64659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12427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09969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7262" y="804526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2473" y="8242174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33249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18460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956308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41519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384056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69267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817035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814577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898930" y="276201"/>
            <a:ext cx="5316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474" cy="960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481" y="236859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692" y="256550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1468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6679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4527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9738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2275" y="235171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7486" y="254862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15254" y="236241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12796" y="2559328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076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18460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34213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3035" y="1907619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6457" y="1903442"/>
            <a:ext cx="1454228" cy="3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7812" y="377874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3023" y="3975659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3799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9010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66858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52069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94606" y="37618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79817" y="39587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27585" y="37725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25127" y="396948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65" y="522147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3076" y="541838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13852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99063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36911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22122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64659" y="520459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49870" y="5401505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97638" y="521530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95180" y="5412210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2654" y="663953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7865" y="6836443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28641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13852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51700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936911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79448" y="662265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64659" y="6819566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12427" y="66333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09969" y="6830271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7262" y="804526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2473" y="8242174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33249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18460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956308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41519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384056" y="802838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69267" y="8225297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817035" y="803909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814577" y="8236002"/>
            <a:ext cx="139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898930" y="276201"/>
            <a:ext cx="5316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303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6688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20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7458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8181" y="1841787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65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90441" y="1827113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354" y="22901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227" y="24870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3611" y="230838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3484" y="250529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2200" y="232659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2073" y="252350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67585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77458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85239" y="234481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95112" y="254172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66573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76446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91958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01831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5227" y="373732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5100" y="393423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53484" y="375553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3357" y="395244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52073" y="377375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61946" y="397066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77458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87331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95112" y="37919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04985" y="3988871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76446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86319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01831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11704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5481" y="518005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5354" y="5376962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33738" y="519826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43611" y="5395173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32327" y="521647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42200" y="541338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57712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67585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75366" y="523468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185239" y="543159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56700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66573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82085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91958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5481" y="661044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45354" y="680735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133738" y="662865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43611" y="682556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32327" y="664686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42200" y="684377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57712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167585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175366" y="66650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185239" y="68619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156700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66573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182085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91958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35481" y="804083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45354" y="823774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133738" y="805904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143611" y="825595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132327" y="807725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142200" y="827416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157712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167585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175366" y="809546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185239" y="829237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156700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166573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182085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91958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898930" y="276201"/>
            <a:ext cx="5316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303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6688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20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7458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8181" y="1841787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65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90441" y="1827113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354" y="22901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227" y="24870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3611" y="230838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3484" y="250529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2200" y="232659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2073" y="252350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67585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77458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85239" y="234481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95112" y="254172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66573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76446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91958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01831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5227" y="373732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5100" y="393423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53484" y="375553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3357" y="395244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52073" y="377375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61946" y="397066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77458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87331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95112" y="37919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04985" y="3988871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76446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86319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01831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11704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5481" y="518005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5354" y="5376962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33738" y="519826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43611" y="5395173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32327" y="521647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42200" y="541338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57712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67585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75366" y="523468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185239" y="543159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56700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66573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82085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91958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5481" y="661044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45354" y="680735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133738" y="662865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43611" y="682556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32327" y="664686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42200" y="684377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57712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167585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175366" y="66650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185239" y="68619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156700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66573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182085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91958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35481" y="804083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45354" y="823774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133738" y="805904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143611" y="825595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132327" y="807725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142200" y="827416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157712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167585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175366" y="809546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185239" y="829237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156700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166573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182085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91958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898930" y="276201"/>
            <a:ext cx="5316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303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6688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20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7458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8181" y="1841787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65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90441" y="1827113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354" y="22901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227" y="24870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3611" y="230838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3484" y="250529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2200" y="232659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2073" y="252350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67585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77458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85239" y="234481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95112" y="254172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66573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76446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91958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01831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5227" y="373732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5100" y="393423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53484" y="375553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3357" y="395244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52073" y="377375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61946" y="397066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77458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87331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95112" y="37919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04985" y="3988871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76446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86319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01831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11704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5481" y="518005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5354" y="5376962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33738" y="519826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43611" y="5395173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32327" y="521647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42200" y="541338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57712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67585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75366" y="523468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185239" y="543159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56700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66573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82085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91958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5481" y="661044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45354" y="680735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133738" y="662865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43611" y="682556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32327" y="664686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42200" y="684377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57712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167585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175366" y="66650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185239" y="68619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156700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66573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182085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91958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35481" y="804083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45354" y="823774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133738" y="805904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143611" y="825595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132327" y="807725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142200" y="827416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157712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167585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175366" y="809546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185239" y="829237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156700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166573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182085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91958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758846" y="276201"/>
            <a:ext cx="44569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303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6688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20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7458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8181" y="1841787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65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90441" y="1827113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354" y="22901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227" y="24870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3611" y="230838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3484" y="250529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2200" y="232659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2073" y="252350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67585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77458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85239" y="234481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95112" y="254172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66573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76446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91958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01831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5227" y="373732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5100" y="393423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53484" y="375553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3357" y="395244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52073" y="377375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61946" y="397066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77458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87331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95112" y="37919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04985" y="3988871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76446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86319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01831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11704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5481" y="518005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5354" y="5376962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33738" y="519826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43611" y="5395173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32327" y="521647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42200" y="541338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57712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67585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75366" y="523468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185239" y="543159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56700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66573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82085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91958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5481" y="661044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45354" y="680735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133738" y="662865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43611" y="682556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32327" y="664686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42200" y="684377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57712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167585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175366" y="66650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185239" y="68619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156700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66573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182085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91958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35481" y="804083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45354" y="823774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133738" y="805904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143611" y="825595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132327" y="807725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142200" y="827416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157712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167585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175366" y="809546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185239" y="829237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156700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166573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182085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91958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304633" y="276201"/>
            <a:ext cx="3911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303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6688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20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7458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8181" y="1841787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65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90441" y="1827113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354" y="22901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227" y="24870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3611" y="230838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3484" y="250529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2200" y="232659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2073" y="252350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67585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77458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85239" y="234481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95112" y="254172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66573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76446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91958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01831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5227" y="373732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5100" y="393423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53484" y="375553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3357" y="395244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52073" y="377375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61946" y="397066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77458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87331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95112" y="37919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04985" y="3988871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76446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86319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01831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11704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5481" y="518005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5354" y="5376962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33738" y="519826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43611" y="5395173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32327" y="521647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42200" y="541338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57712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67585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75366" y="523468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185239" y="543159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56700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66573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82085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91958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5481" y="661044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45354" y="680735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133738" y="662865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43611" y="682556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32327" y="664686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42200" y="684377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57712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167585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175366" y="66650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185239" y="68619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156700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66573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182085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91958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35481" y="804083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45354" y="823774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133738" y="805904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143611" y="825595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132327" y="807725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142200" y="827416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157712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167585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175366" y="809546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185239" y="829237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156700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166573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182085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91958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551248" y="276201"/>
            <a:ext cx="3664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303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6688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20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7458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8181" y="1841787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65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90441" y="1827113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354" y="22901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227" y="24870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3611" y="230838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3484" y="250529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2200" y="232659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2073" y="252350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67585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77458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85239" y="234481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95112" y="254172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66573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76446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91958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01831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5227" y="373732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5100" y="393423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53484" y="375553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3357" y="395244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52073" y="377375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61946" y="397066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77458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87331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95112" y="37919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04985" y="3988871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76446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86319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01831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11704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5481" y="518005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5354" y="5376962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33738" y="519826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43611" y="5395173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32327" y="521647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42200" y="541338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57712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67585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75366" y="523468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185239" y="543159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56700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66573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82085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91958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5481" y="661044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45354" y="680735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133738" y="662865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43611" y="682556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32327" y="664686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42200" y="684377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57712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167585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175366" y="66650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185239" y="68619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156700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66573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182085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91958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35481" y="804083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45354" y="823774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133738" y="805904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143611" y="825595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132327" y="807725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142200" y="827416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157712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167585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175366" y="809546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185239" y="829237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156700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166573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182085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91958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538917" y="276201"/>
            <a:ext cx="36769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303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6688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20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7458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8181" y="1841787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65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90441" y="1827113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354" y="22901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227" y="24870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3611" y="230838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3484" y="250529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2200" y="232659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2073" y="252350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67585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77458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85239" y="234481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95112" y="254172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66573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76446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91958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01831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5227" y="373732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5100" y="393423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53484" y="375553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3357" y="395244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52073" y="377375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61946" y="397066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77458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87331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95112" y="37919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04985" y="3988871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76446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86319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01831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11704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5481" y="518005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5354" y="5376962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33738" y="519826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43611" y="5395173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32327" y="521647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42200" y="541338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57712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67585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75366" y="523468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185239" y="543159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56700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66573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82085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91958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5481" y="661044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45354" y="680735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133738" y="662865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43611" y="682556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32327" y="664686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42200" y="684377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57712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167585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175366" y="66650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185239" y="68619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156700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66573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182085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91958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35481" y="804083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45354" y="823774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133738" y="805904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143611" y="825595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132327" y="807725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142200" y="827416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157712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167585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175366" y="809546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185239" y="829237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156700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166573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182085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91958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187331" y="276201"/>
            <a:ext cx="40284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458" y="265218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3671" y="265218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85546" y="265218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2759" y="264470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3275" y="264470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4127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1340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3215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80428" y="4042529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20944" y="4042529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6458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53671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5546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92759" y="546059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33275" y="546059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4127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1340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73215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80428" y="6903315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20944" y="6903315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4127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41340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73215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428" y="8333706"/>
            <a:ext cx="281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303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6688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20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7458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8181" y="1841787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65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90441" y="1827113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354" y="22901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227" y="24870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3611" y="230838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3484" y="250529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2200" y="232659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2073" y="252350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67585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77458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85239" y="234481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95112" y="254172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66573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76446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91958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01831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5227" y="373732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5100" y="393423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53484" y="375553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3357" y="395244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52073" y="377375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61946" y="397066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77458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87331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95112" y="37919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04985" y="3988871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76446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86319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01831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11704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5481" y="518005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5354" y="5376962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33738" y="519826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43611" y="5395173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32327" y="521647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42200" y="541338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57712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67585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75366" y="523468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185239" y="543159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56700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66573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82085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91958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5481" y="661044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45354" y="680735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133738" y="662865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43611" y="682556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32327" y="664686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42200" y="684377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57712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167585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175366" y="66650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185239" y="68619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156700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66573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182085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91958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35481" y="804083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45354" y="823774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133738" y="805904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143611" y="825595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132327" y="807725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142200" y="827416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157712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167585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175366" y="809546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185239" y="829237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156700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166573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182085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91958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898930" y="276201"/>
            <a:ext cx="5316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303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6688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20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7458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8181" y="1841787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65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90441" y="1827113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354" y="22901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227" y="24870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3611" y="230838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3484" y="250529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2200" y="232659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2073" y="252350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67585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77458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85239" y="234481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95112" y="254172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66573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76446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91958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01831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5227" y="373732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5100" y="393423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53484" y="375553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3357" y="395244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52073" y="377375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61946" y="397066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77458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87331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95112" y="37919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04985" y="3988871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76446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86319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01831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11704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5481" y="518005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5354" y="5376962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33738" y="519826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43611" y="5395173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32327" y="521647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42200" y="541338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57712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67585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75366" y="523468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185239" y="543159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56700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66573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82085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91958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5481" y="661044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45354" y="680735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133738" y="662865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43611" y="682556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32327" y="664686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42200" y="684377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57712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167585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175366" y="66650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185239" y="68619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156700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66573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182085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91958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35481" y="804083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45354" y="823774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133738" y="805904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143611" y="825595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132327" y="807725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142200" y="827416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157712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167585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175366" y="809546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185239" y="829237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156700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166573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182085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91958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898930" y="276201"/>
            <a:ext cx="5316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303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6688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20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7458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8181" y="1841787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65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90441" y="1827113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354" y="22901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227" y="24870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3611" y="230838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3484" y="250529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2200" y="232659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2073" y="252350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67585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77458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85239" y="234481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95112" y="254172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66573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76446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91958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01831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5227" y="373732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5100" y="393423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53484" y="375553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3357" y="395244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52073" y="377375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61946" y="397066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77458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87331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95112" y="37919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04985" y="3988871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76446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86319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01831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11704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5481" y="518005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5354" y="5376962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33738" y="519826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43611" y="5395173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32327" y="521647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42200" y="541338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57712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67585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75366" y="523468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185239" y="543159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56700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66573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82085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91958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5481" y="661044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45354" y="680735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133738" y="662865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43611" y="682556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32327" y="664686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42200" y="684377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57712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167585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175366" y="66650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185239" y="68619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156700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66573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182085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91958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35481" y="804083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45354" y="823774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133738" y="805904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143611" y="825595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132327" y="807725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142200" y="827416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157712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167585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175366" y="809546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185239" y="829237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156700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166573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182085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91958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898930" y="276201"/>
            <a:ext cx="5316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303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6688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20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7458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8181" y="1841787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65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90441" y="1827113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354" y="22901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227" y="24870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3611" y="230838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3484" y="250529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2200" y="232659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2073" y="252350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67585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77458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85239" y="234481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95112" y="254172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66573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76446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91958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01831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5227" y="373732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5100" y="393423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53484" y="375553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3357" y="395244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52073" y="377375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61946" y="397066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77458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87331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95112" y="37919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04985" y="3988871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76446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86319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01831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11704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5481" y="518005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5354" y="5376962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33738" y="519826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43611" y="5395173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32327" y="521647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42200" y="541338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57712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67585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75366" y="523468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185239" y="543159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56700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66573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82085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91958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5481" y="661044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45354" y="680735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133738" y="662865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43611" y="682556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32327" y="664686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42200" y="684377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57712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167585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175366" y="66650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185239" y="68619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156700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66573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182085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91958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35481" y="804083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45354" y="823774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133738" y="805904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143611" y="825595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132327" y="807725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142200" y="827416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157712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167585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175366" y="809546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185239" y="829237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156700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166573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182085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91958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898930" y="276201"/>
            <a:ext cx="5316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303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6688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20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7458" y="1845964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8181" y="1841787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6573" y="1847901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90441" y="1827113"/>
            <a:ext cx="102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Text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354" y="22901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227" y="24870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3611" y="230838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3484" y="250529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2200" y="232659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2073" y="252350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67585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77458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85239" y="234481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95112" y="254172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66573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76446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91958" y="233247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01831" y="252938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5227" y="373732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5100" y="393423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53484" y="375553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3357" y="395244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52073" y="377375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61946" y="397066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77458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87331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95112" y="3791961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04985" y="3988871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76446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86319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01831" y="3779630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11704" y="3976540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5481" y="5180052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5354" y="5376962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33738" y="5198263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43611" y="5395173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32327" y="521647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42200" y="541338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57712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67585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75366" y="523468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185239" y="543159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56700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66573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82085" y="522235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91958" y="541926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5481" y="6610444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45354" y="6807354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133738" y="6628655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43611" y="6825565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32327" y="664686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42200" y="684377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57712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167585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175366" y="666507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185239" y="686198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156700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66573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182085" y="665274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91958" y="684965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35481" y="8040836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45354" y="8237746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133738" y="8059047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143611" y="8255957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132327" y="807725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142200" y="827416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157712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167585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175366" y="8095469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185239" y="8292379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156700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166573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182085" y="8083138"/>
            <a:ext cx="60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91958" y="8280048"/>
            <a:ext cx="971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Type Here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898930" y="276201"/>
            <a:ext cx="5316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458" y="2652180"/>
            <a:ext cx="420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92759" y="264470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33275" y="264470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127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1340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3215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0428" y="4042529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20944" y="4042529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458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53671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85546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92759" y="546059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33275" y="546059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4127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41340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73215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80428" y="6903315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0944" y="6903315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4127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41340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73215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80428" y="8333706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20944" y="8333706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458" y="265218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3671" y="265218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85546" y="265218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2759" y="264470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3275" y="264470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4127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1340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3215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80428" y="4042529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20944" y="4042529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6458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53671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5546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92759" y="546059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33275" y="546059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4127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1340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73215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80428" y="6903315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20944" y="6903315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4127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41340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73214" y="8341184"/>
            <a:ext cx="4217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7314474" cy="960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457" y="2652180"/>
            <a:ext cx="277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85546" y="265218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92759" y="264470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3275" y="264470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127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1340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3215" y="4050007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0428" y="4042529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20944" y="4042529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458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53671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5546" y="5468070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92759" y="546059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33275" y="5460592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4127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41340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73215" y="6910793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80428" y="6903315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20944" y="6903315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4127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41340" y="8341184"/>
            <a:ext cx="1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73214" y="8341184"/>
            <a:ext cx="4217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14291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10682</TotalTime>
  <Words>3981</Words>
  <Application>Microsoft Office PowerPoint</Application>
  <PresentationFormat>Custom</PresentationFormat>
  <Paragraphs>2311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</dc:creator>
  <cp:lastModifiedBy>Amy Witcher</cp:lastModifiedBy>
  <cp:revision>49</cp:revision>
  <cp:lastPrinted>2016-08-29T19:56:35Z</cp:lastPrinted>
  <dcterms:created xsi:type="dcterms:W3CDTF">2016-05-01T20:28:45Z</dcterms:created>
  <dcterms:modified xsi:type="dcterms:W3CDTF">2016-09-29T17:31:12Z</dcterms:modified>
</cp:coreProperties>
</file>