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7077075" cy="9385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D87B8E8-C91A-42A8-B923-6B99FD3F709B}" type="datetimeFigureOut">
              <a:rPr lang="en-US" smtClean="0"/>
              <a:t>8/4/2016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C8C0EF-33FE-43E9-A07F-7DB942AA5544}" type="slidenum">
              <a:rPr lang="en-US" smtClean="0"/>
              <a:t>‹#›</a:t>
            </a:fld>
            <a:endParaRPr lang="en-US"/>
          </a:p>
        </p:txBody>
      </p:sp>
    </p:spTree>
    <p:extLst>
      <p:ext uri="{BB962C8B-B14F-4D97-AF65-F5344CB8AC3E}">
        <p14:creationId xmlns:p14="http://schemas.microsoft.com/office/powerpoint/2010/main" val="795240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D87B8E8-C91A-42A8-B923-6B99FD3F709B}" type="datetimeFigureOut">
              <a:rPr lang="en-US" smtClean="0"/>
              <a:t>8/4/2016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C8C0EF-33FE-43E9-A07F-7DB942AA5544}" type="slidenum">
              <a:rPr lang="en-US" smtClean="0"/>
              <a:t>‹#›</a:t>
            </a:fld>
            <a:endParaRPr lang="en-US"/>
          </a:p>
        </p:txBody>
      </p:sp>
    </p:spTree>
    <p:extLst>
      <p:ext uri="{BB962C8B-B14F-4D97-AF65-F5344CB8AC3E}">
        <p14:creationId xmlns:p14="http://schemas.microsoft.com/office/powerpoint/2010/main" val="2217193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D87B8E8-C91A-42A8-B923-6B99FD3F709B}" type="datetimeFigureOut">
              <a:rPr lang="en-US" smtClean="0"/>
              <a:t>8/4/2016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C8C0EF-33FE-43E9-A07F-7DB942AA5544}" type="slidenum">
              <a:rPr lang="en-US" smtClean="0"/>
              <a:t>‹#›</a:t>
            </a:fld>
            <a:endParaRPr lang="en-US"/>
          </a:p>
        </p:txBody>
      </p:sp>
    </p:spTree>
    <p:extLst>
      <p:ext uri="{BB962C8B-B14F-4D97-AF65-F5344CB8AC3E}">
        <p14:creationId xmlns:p14="http://schemas.microsoft.com/office/powerpoint/2010/main" val="1878037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D87B8E8-C91A-42A8-B923-6B99FD3F709B}" type="datetimeFigureOut">
              <a:rPr lang="en-US" smtClean="0"/>
              <a:t>8/4/2016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C8C0EF-33FE-43E9-A07F-7DB942AA5544}" type="slidenum">
              <a:rPr lang="en-US" smtClean="0"/>
              <a:t>‹#›</a:t>
            </a:fld>
            <a:endParaRPr lang="en-US"/>
          </a:p>
        </p:txBody>
      </p:sp>
    </p:spTree>
    <p:extLst>
      <p:ext uri="{BB962C8B-B14F-4D97-AF65-F5344CB8AC3E}">
        <p14:creationId xmlns:p14="http://schemas.microsoft.com/office/powerpoint/2010/main" val="741612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D87B8E8-C91A-42A8-B923-6B99FD3F709B}" type="datetimeFigureOut">
              <a:rPr lang="en-US" smtClean="0"/>
              <a:t>8/4/2016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C8C0EF-33FE-43E9-A07F-7DB942AA5544}" type="slidenum">
              <a:rPr lang="en-US" smtClean="0"/>
              <a:t>‹#›</a:t>
            </a:fld>
            <a:endParaRPr lang="en-US"/>
          </a:p>
        </p:txBody>
      </p:sp>
    </p:spTree>
    <p:extLst>
      <p:ext uri="{BB962C8B-B14F-4D97-AF65-F5344CB8AC3E}">
        <p14:creationId xmlns:p14="http://schemas.microsoft.com/office/powerpoint/2010/main" val="2169060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D87B8E8-C91A-42A8-B923-6B99FD3F709B}" type="datetimeFigureOut">
              <a:rPr lang="en-US" smtClean="0"/>
              <a:t>8/4/2016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C8C0EF-33FE-43E9-A07F-7DB942AA5544}" type="slidenum">
              <a:rPr lang="en-US" smtClean="0"/>
              <a:t>‹#›</a:t>
            </a:fld>
            <a:endParaRPr lang="en-US"/>
          </a:p>
        </p:txBody>
      </p:sp>
    </p:spTree>
    <p:extLst>
      <p:ext uri="{BB962C8B-B14F-4D97-AF65-F5344CB8AC3E}">
        <p14:creationId xmlns:p14="http://schemas.microsoft.com/office/powerpoint/2010/main" val="115333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D87B8E8-C91A-42A8-B923-6B99FD3F709B}" type="datetimeFigureOut">
              <a:rPr lang="en-US" smtClean="0"/>
              <a:t>8/4/2016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C8C0EF-33FE-43E9-A07F-7DB942AA5544}" type="slidenum">
              <a:rPr lang="en-US" smtClean="0"/>
              <a:t>‹#›</a:t>
            </a:fld>
            <a:endParaRPr lang="en-US"/>
          </a:p>
        </p:txBody>
      </p:sp>
    </p:spTree>
    <p:extLst>
      <p:ext uri="{BB962C8B-B14F-4D97-AF65-F5344CB8AC3E}">
        <p14:creationId xmlns:p14="http://schemas.microsoft.com/office/powerpoint/2010/main" val="232628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D87B8E8-C91A-42A8-B923-6B99FD3F709B}" type="datetimeFigureOut">
              <a:rPr lang="en-US" smtClean="0"/>
              <a:t>8/4/2016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C8C0EF-33FE-43E9-A07F-7DB942AA5544}" type="slidenum">
              <a:rPr lang="en-US" smtClean="0"/>
              <a:t>‹#›</a:t>
            </a:fld>
            <a:endParaRPr lang="en-US"/>
          </a:p>
        </p:txBody>
      </p:sp>
    </p:spTree>
    <p:extLst>
      <p:ext uri="{BB962C8B-B14F-4D97-AF65-F5344CB8AC3E}">
        <p14:creationId xmlns:p14="http://schemas.microsoft.com/office/powerpoint/2010/main" val="53628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87B8E8-C91A-42A8-B923-6B99FD3F709B}" type="datetimeFigureOut">
              <a:rPr lang="en-US" smtClean="0"/>
              <a:t>8/4/2016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C8C0EF-33FE-43E9-A07F-7DB942AA5544}" type="slidenum">
              <a:rPr lang="en-US" smtClean="0"/>
              <a:t>‹#›</a:t>
            </a:fld>
            <a:endParaRPr lang="en-US"/>
          </a:p>
        </p:txBody>
      </p:sp>
    </p:spTree>
    <p:extLst>
      <p:ext uri="{BB962C8B-B14F-4D97-AF65-F5344CB8AC3E}">
        <p14:creationId xmlns:p14="http://schemas.microsoft.com/office/powerpoint/2010/main" val="3650566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D87B8E8-C91A-42A8-B923-6B99FD3F709B}" type="datetimeFigureOut">
              <a:rPr lang="en-US" smtClean="0"/>
              <a:t>8/4/2016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C8C0EF-33FE-43E9-A07F-7DB942AA5544}" type="slidenum">
              <a:rPr lang="en-US" smtClean="0"/>
              <a:t>‹#›</a:t>
            </a:fld>
            <a:endParaRPr lang="en-US"/>
          </a:p>
        </p:txBody>
      </p:sp>
    </p:spTree>
    <p:extLst>
      <p:ext uri="{BB962C8B-B14F-4D97-AF65-F5344CB8AC3E}">
        <p14:creationId xmlns:p14="http://schemas.microsoft.com/office/powerpoint/2010/main" val="1377071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D87B8E8-C91A-42A8-B923-6B99FD3F709B}" type="datetimeFigureOut">
              <a:rPr lang="en-US" smtClean="0"/>
              <a:t>8/4/2016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C8C0EF-33FE-43E9-A07F-7DB942AA5544}" type="slidenum">
              <a:rPr lang="en-US" smtClean="0"/>
              <a:t>‹#›</a:t>
            </a:fld>
            <a:endParaRPr lang="en-US"/>
          </a:p>
        </p:txBody>
      </p:sp>
    </p:spTree>
    <p:extLst>
      <p:ext uri="{BB962C8B-B14F-4D97-AF65-F5344CB8AC3E}">
        <p14:creationId xmlns:p14="http://schemas.microsoft.com/office/powerpoint/2010/main" val="18661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87B8E8-C91A-42A8-B923-6B99FD3F709B}" type="datetimeFigureOut">
              <a:rPr lang="en-US" smtClean="0"/>
              <a:t>8/4/2016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C8C0EF-33FE-43E9-A07F-7DB942AA5544}" type="slidenum">
              <a:rPr lang="en-US" smtClean="0"/>
              <a:t>‹#›</a:t>
            </a:fld>
            <a:endParaRPr lang="en-US"/>
          </a:p>
        </p:txBody>
      </p:sp>
    </p:spTree>
    <p:extLst>
      <p:ext uri="{BB962C8B-B14F-4D97-AF65-F5344CB8AC3E}">
        <p14:creationId xmlns:p14="http://schemas.microsoft.com/office/powerpoint/2010/main" val="33452272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clipartix.com/wp-content/uploads/2016/05/Education-free-clip-art-school-free-clipart-images-imag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5205468" y="1863692"/>
            <a:ext cx="1378683" cy="1593760"/>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122715" y="270455"/>
            <a:ext cx="5595505" cy="2677656"/>
          </a:xfrm>
          <a:prstGeom prst="rect">
            <a:avLst/>
          </a:prstGeom>
          <a:noFill/>
        </p:spPr>
        <p:txBody>
          <a:bodyPr wrap="square" rtlCol="0" anchor="t">
            <a:spAutoFit/>
          </a:bodyPr>
          <a:lstStyle/>
          <a:p>
            <a:r>
              <a:rPr lang="en-US" dirty="0">
                <a:latin typeface="Harrington" panose="04040505050A02020702" pitchFamily="82" charset="0"/>
                <a:ea typeface="RowdySwirls" panose="02000603000000000000" pitchFamily="2" charset="0"/>
              </a:rPr>
              <a:t>Dear Family,</a:t>
            </a:r>
          </a:p>
          <a:p>
            <a:r>
              <a:rPr lang="en-US" dirty="0">
                <a:latin typeface="Harrington" panose="04040505050A02020702" pitchFamily="82" charset="0"/>
                <a:ea typeface="RowdySwirls" panose="02000603000000000000" pitchFamily="2" charset="0"/>
              </a:rPr>
              <a:t>On </a:t>
            </a:r>
            <a:r>
              <a:rPr lang="en-US" sz="2400" u="sng" dirty="0">
                <a:solidFill>
                  <a:srgbClr val="FF0000"/>
                </a:solidFill>
                <a:latin typeface="Harrington" panose="04040505050A02020702" pitchFamily="82" charset="0"/>
                <a:ea typeface="RowdySwirls" panose="02000603000000000000" pitchFamily="2" charset="0"/>
              </a:rPr>
              <a:t>Friday, August 12</a:t>
            </a:r>
            <a:r>
              <a:rPr lang="en-US" sz="2400" u="sng" baseline="30000" dirty="0">
                <a:solidFill>
                  <a:srgbClr val="FF0000"/>
                </a:solidFill>
                <a:latin typeface="Harrington" panose="04040505050A02020702" pitchFamily="82" charset="0"/>
                <a:ea typeface="RowdySwirls" panose="02000603000000000000" pitchFamily="2" charset="0"/>
              </a:rPr>
              <a:t>th</a:t>
            </a:r>
            <a:r>
              <a:rPr lang="en-US" dirty="0">
                <a:latin typeface="Harrington" panose="04040505050A02020702" pitchFamily="82" charset="0"/>
                <a:ea typeface="RowdySwirls" panose="02000603000000000000" pitchFamily="2" charset="0"/>
              </a:rPr>
              <a:t>, your child will share and present an “All About Me Bag”. Please have your child place 4 or 5 items in the attached bag. Make sure that they are special items that will help the class learn more about your child. Please have your child return the bag on Friday.  Make sure that your child writes their name on the outside and decorates their bag. Thank you!</a:t>
            </a:r>
          </a:p>
        </p:txBody>
      </p:sp>
      <p:pic>
        <p:nvPicPr>
          <p:cNvPr id="10" name="Picture 2" descr="http://clipartix.com/wp-content/uploads/2016/05/Education-free-clip-art-school-free-clipart-images-imag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5212746" y="4986294"/>
            <a:ext cx="1378683" cy="1593760"/>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122715" y="3341542"/>
            <a:ext cx="5595505" cy="2954655"/>
          </a:xfrm>
          <a:prstGeom prst="rect">
            <a:avLst/>
          </a:prstGeom>
          <a:noFill/>
        </p:spPr>
        <p:txBody>
          <a:bodyPr wrap="square" rtlCol="0" anchor="t">
            <a:spAutoFit/>
          </a:bodyPr>
          <a:lstStyle/>
          <a:p>
            <a:r>
              <a:rPr lang="en-US" dirty="0">
                <a:latin typeface="Harrington" panose="04040505050A02020702" pitchFamily="82" charset="0"/>
                <a:ea typeface="RowdySwirls" panose="02000603000000000000" pitchFamily="2" charset="0"/>
              </a:rPr>
              <a:t>Dear Family,</a:t>
            </a:r>
          </a:p>
          <a:p>
            <a:endParaRPr lang="en-US" dirty="0">
              <a:latin typeface="Harrington" panose="04040505050A02020702" pitchFamily="82" charset="0"/>
              <a:ea typeface="RowdySwirls" panose="02000603000000000000" pitchFamily="2" charset="0"/>
            </a:endParaRPr>
          </a:p>
          <a:p>
            <a:r>
              <a:rPr lang="en-US" dirty="0">
                <a:latin typeface="Harrington" panose="04040505050A02020702" pitchFamily="82" charset="0"/>
                <a:ea typeface="RowdySwirls" panose="02000603000000000000" pitchFamily="2" charset="0"/>
              </a:rPr>
              <a:t>On </a:t>
            </a:r>
            <a:r>
              <a:rPr lang="en-US" sz="2400" u="sng" dirty="0">
                <a:solidFill>
                  <a:srgbClr val="FF0000"/>
                </a:solidFill>
                <a:latin typeface="Harrington" panose="04040505050A02020702" pitchFamily="82" charset="0"/>
                <a:ea typeface="RowdySwirls" panose="02000603000000000000" pitchFamily="2" charset="0"/>
              </a:rPr>
              <a:t>Friday, August 12</a:t>
            </a:r>
            <a:r>
              <a:rPr lang="en-US" sz="2400" u="sng" baseline="30000" dirty="0">
                <a:solidFill>
                  <a:srgbClr val="FF0000"/>
                </a:solidFill>
                <a:latin typeface="Harrington" panose="04040505050A02020702" pitchFamily="82" charset="0"/>
                <a:ea typeface="RowdySwirls" panose="02000603000000000000" pitchFamily="2" charset="0"/>
              </a:rPr>
              <a:t>th</a:t>
            </a:r>
            <a:r>
              <a:rPr lang="en-US" dirty="0">
                <a:latin typeface="Harrington" panose="04040505050A02020702" pitchFamily="82" charset="0"/>
                <a:ea typeface="RowdySwirls" panose="02000603000000000000" pitchFamily="2" charset="0"/>
              </a:rPr>
              <a:t>, your child will share and present an “All About Me Bag”. Please have your child place 4 or 5 items in the attached bag. Make sure that they are special items that will help the class learn more about your child. Please have your child return the bag on Friday.  Make sure that your child writes their name on the outside and decorates their bag. Thank you!</a:t>
            </a:r>
          </a:p>
        </p:txBody>
      </p:sp>
      <p:sp>
        <p:nvSpPr>
          <p:cNvPr id="13" name="TextBox 12"/>
          <p:cNvSpPr txBox="1"/>
          <p:nvPr/>
        </p:nvSpPr>
        <p:spPr>
          <a:xfrm rot="5400000">
            <a:off x="6104781" y="2523756"/>
            <a:ext cx="5595505" cy="923330"/>
          </a:xfrm>
          <a:prstGeom prst="rect">
            <a:avLst/>
          </a:prstGeom>
          <a:noFill/>
        </p:spPr>
        <p:txBody>
          <a:bodyPr wrap="square" rtlCol="0" anchor="t">
            <a:spAutoFit/>
          </a:bodyPr>
          <a:lstStyle/>
          <a:p>
            <a:endParaRPr lang="en-US" dirty="0">
              <a:latin typeface="Harrington" panose="04040505050A02020702" pitchFamily="82" charset="0"/>
              <a:ea typeface="RowdySwirls" panose="02000603000000000000" pitchFamily="2" charset="0"/>
            </a:endParaRPr>
          </a:p>
          <a:p>
            <a:endParaRPr lang="en-US" dirty="0">
              <a:latin typeface="Harrington" panose="04040505050A02020702" pitchFamily="82" charset="0"/>
              <a:ea typeface="RowdySwirls" panose="02000603000000000000" pitchFamily="2" charset="0"/>
            </a:endParaRPr>
          </a:p>
          <a:p>
            <a:endParaRPr lang="en-US" dirty="0">
              <a:latin typeface="Harrington" panose="04040505050A02020702" pitchFamily="82" charset="0"/>
              <a:ea typeface="RowdySwirls" panose="02000603000000000000" pitchFamily="2" charset="0"/>
            </a:endParaRPr>
          </a:p>
        </p:txBody>
      </p:sp>
    </p:spTree>
    <p:extLst>
      <p:ext uri="{BB962C8B-B14F-4D97-AF65-F5344CB8AC3E}">
        <p14:creationId xmlns:p14="http://schemas.microsoft.com/office/powerpoint/2010/main" val="37656391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TotalTime>
  <Words>249</Words>
  <Application>Microsoft Office PowerPoint</Application>
  <PresentationFormat>Widescreen</PresentationFormat>
  <Paragraphs>12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Amy Witcher</dc:creator>
  <cp:lastModifiedBy>Amy Witcher</cp:lastModifiedBy>
  <cp:revision>5</cp:revision>
  <cp:lastPrinted>2015-08-02T16:03:45Z</cp:lastPrinted>
  <dcterms:created xsi:type="dcterms:W3CDTF">2015-08-02T16:02:21Z</dcterms:created>
  <dcterms:modified xsi:type="dcterms:W3CDTF">2016-08-04T14:16:58Z</dcterms:modified>
</cp:coreProperties>
</file>